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47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BA05-61F2-4787-B63C-3001A8D251D9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3FD-1A40-4863-891F-FB69BA94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BA05-61F2-4787-B63C-3001A8D251D9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3FD-1A40-4863-891F-FB69BA94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3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BA05-61F2-4787-B63C-3001A8D251D9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3FD-1A40-4863-891F-FB69BA94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0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BA05-61F2-4787-B63C-3001A8D251D9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3FD-1A40-4863-891F-FB69BA94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BA05-61F2-4787-B63C-3001A8D251D9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3FD-1A40-4863-891F-FB69BA94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9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BA05-61F2-4787-B63C-3001A8D251D9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3FD-1A40-4863-891F-FB69BA94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8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BA05-61F2-4787-B63C-3001A8D251D9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3FD-1A40-4863-891F-FB69BA94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8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BA05-61F2-4787-B63C-3001A8D251D9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3FD-1A40-4863-891F-FB69BA94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4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BA05-61F2-4787-B63C-3001A8D251D9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3FD-1A40-4863-891F-FB69BA94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0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BA05-61F2-4787-B63C-3001A8D251D9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3FD-1A40-4863-891F-FB69BA94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6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BA05-61F2-4787-B63C-3001A8D251D9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3FD-1A40-4863-891F-FB69BA94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5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4BA05-61F2-4787-B63C-3001A8D251D9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2A3FD-1A40-4863-891F-FB69BA94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0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Administrator\Desktop\images-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390" y="2139800"/>
            <a:ext cx="4500243" cy="258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4763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61996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Food Pantries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65390" y="61996"/>
            <a:ext cx="131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Gardeners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21130" y="6199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Find Food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89710" y="61996"/>
            <a:ext cx="125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About Us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8" name="Picture 4" descr="C:\Users\Administrator\Desktop\Screen Shot 2017-09-13 at 8.45.47 PM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313131"/>
              </a:clrFrom>
              <a:clrTo>
                <a:srgbClr val="31313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6162"/>
            <a:ext cx="5461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505420" y="6199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Help Out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20299" y="1219200"/>
            <a:ext cx="47034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Eliminating food waste, hunger</a:t>
            </a:r>
          </a:p>
          <a:p>
            <a:pPr algn="ctr"/>
            <a:r>
              <a:rPr lang="en-US" sz="2800" dirty="0"/>
              <a:t>a</a:t>
            </a:r>
            <a:r>
              <a:rPr lang="en-US" sz="2800" dirty="0" smtClean="0"/>
              <a:t>nd malnutrition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4034032" y="4174067"/>
            <a:ext cx="1075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. 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.   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32" name="Picture 8" descr="C:\Users\Administrator\Desktop\Screen Shot 2017-09-13 at 9.13.15 PM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648200"/>
            <a:ext cx="7924800" cy="243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9" y="12228"/>
            <a:ext cx="593033" cy="44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3270637" y="572869"/>
            <a:ext cx="2907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AmpleHarvest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99922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Zenobia</dc:creator>
  <cp:lastModifiedBy>Bob Zenobia</cp:lastModifiedBy>
  <cp:revision>10</cp:revision>
  <cp:lastPrinted>2017-09-14T01:57:41Z</cp:lastPrinted>
  <dcterms:created xsi:type="dcterms:W3CDTF">2017-09-14T00:23:38Z</dcterms:created>
  <dcterms:modified xsi:type="dcterms:W3CDTF">2017-09-14T02:04:57Z</dcterms:modified>
</cp:coreProperties>
</file>